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0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E227-5394-4715-8405-F6FD32809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2776B1-7092-4A54-9596-733B00C5C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F745F-5977-40FD-9FE4-02681E6C8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2AE3F-9ACE-46EA-8115-1D39C167E2E1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E7392-5D4D-4E58-B03D-772D0535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5D425-D42C-4D62-BFD5-0115B5689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11FA-2C1C-4019-A2A9-C0A9E6BC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30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91C6-CBD8-49D3-9143-52010D42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2C50F-2FE9-4F20-A51C-EB236215F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84964-0869-4DE3-BFE0-4F7364FFE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2AE3F-9ACE-46EA-8115-1D39C167E2E1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69268-0C68-4150-B12D-3F972736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93F03-66D9-47C6-9631-17EE3609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11FA-2C1C-4019-A2A9-C0A9E6BC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95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FA81E8-C3AD-4197-877E-F0012FCF37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A2619-5BB6-4EC9-84FE-120D90944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353B9-5F00-4D84-8DD6-C1783C8AC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2AE3F-9ACE-46EA-8115-1D39C167E2E1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6C279-2653-4FA9-8D8E-C8A3E97E3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88BD0-A0C5-4395-9DDD-4C16AB84F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11FA-2C1C-4019-A2A9-C0A9E6BC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15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06647-F1CD-41FD-8220-9D45D145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B7F2D-631E-4E30-BFF9-E29139E7E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9D59B-7EA2-4E05-B8EC-8475D9F7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2AE3F-9ACE-46EA-8115-1D39C167E2E1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3DF31-F7EB-4D26-9B4E-4D2757336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A7AEA-EA9F-4B52-8E01-2B36D2D71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11FA-2C1C-4019-A2A9-C0A9E6BC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98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DCA06-7606-42B5-8E5C-A9BB55BA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24918-0E5A-4934-9639-A3368D7B6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C9A6B-1D2E-4221-8424-21C470261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2AE3F-9ACE-46EA-8115-1D39C167E2E1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C92E2-D7BC-462C-844E-173480051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0C225-8071-4179-AE2B-CA4A2D8A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11FA-2C1C-4019-A2A9-C0A9E6BC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0694-E568-41A5-BA53-36F6B40A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FC031-E244-4E40-9627-DCC81D598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B1101-107B-465A-9727-AC1B281E8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A12E8-63B9-40C6-A2D2-E46960AD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2AE3F-9ACE-46EA-8115-1D39C167E2E1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60CD2-46A6-49EE-918B-7B6B11969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7E511-84F6-450E-A776-8B952D21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11FA-2C1C-4019-A2A9-C0A9E6BC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39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98F9-D636-4B17-BD52-5A96F896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10020-7357-4913-A0A9-E6DE6E140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F5A1A-4B95-4F31-8F2C-7E89E183D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5F68DE-4053-4109-B0F9-77D767B34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B5CE96-514A-41AF-9776-1D9D82E59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C70D3-D60C-4DFF-A696-30C20D1FF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2AE3F-9ACE-46EA-8115-1D39C167E2E1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EB2B4A-8E6D-4121-8FBC-4682FFAB6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DDE621-6744-4737-BCD1-9552E69F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11FA-2C1C-4019-A2A9-C0A9E6BC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06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E156-45EB-44AB-9D5C-EE73091A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77149A-122C-4ABB-A04A-0F6E8677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2AE3F-9ACE-46EA-8115-1D39C167E2E1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1CB9F-AAC6-4AE9-8ADD-CAAD3217B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7F2BC-5722-4D05-87A5-8C92E1075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11FA-2C1C-4019-A2A9-C0A9E6BC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70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7CF0D7-0856-4E03-954F-7E392BAD8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2AE3F-9ACE-46EA-8115-1D39C167E2E1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2B20A8-37BF-4AE1-9AF8-8744B0C3A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CE801-897D-44DF-8913-DABF262A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11FA-2C1C-4019-A2A9-C0A9E6BC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97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0F413-D90B-4EFA-B387-50D36CB1A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F92A8-1154-4A54-B195-DBE715551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71426-676E-4ACE-BFD4-D2EF78D0E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811FC-E03F-414A-8782-A036F8CCC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2AE3F-9ACE-46EA-8115-1D39C167E2E1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AC264-6438-4C3C-B131-9D638776B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29193-DD3C-4971-A648-41DD169F5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11FA-2C1C-4019-A2A9-C0A9E6BC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79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12161-03A7-43E5-A3C7-599FEE42C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7E28E1-6CC1-4555-93A8-A20824AD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93DDF1-3BCA-4FE4-8CB9-4391A4574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A8992-EB6A-42FD-9EE2-E39B3D0EE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2AE3F-9ACE-46EA-8115-1D39C167E2E1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5E5D9-AB2F-4C05-88EE-2FD3ECB2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43BBF-2D71-4E47-B34E-2527A47E8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11FA-2C1C-4019-A2A9-C0A9E6BC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1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080F7F-F60D-459F-B732-FBDF6B601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8FBBA-89BE-40BA-AABA-880E42126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55654-7DAE-4151-A2D5-D43583969A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2AE3F-9ACE-46EA-8115-1D39C167E2E1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309A-20F5-47ED-A239-EE2A71FDF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BDCBF-A432-4254-AB3D-5A88D6A3F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B11FA-2C1C-4019-A2A9-C0A9E6BC2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8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cruiting Gets Smart Thanks to Artificial Intelligence">
            <a:extLst>
              <a:ext uri="{FF2B5EF4-FFF2-40B4-BE49-F238E27FC236}">
                <a16:creationId xmlns:a16="http://schemas.microsoft.com/office/drawing/2014/main" id="{4E7AE046-6B09-4837-9D60-54440B971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2554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4D655D-D872-4119-973F-A3BE10CDD1C4}"/>
              </a:ext>
            </a:extLst>
          </p:cNvPr>
          <p:cNvSpPr txBox="1"/>
          <p:nvPr/>
        </p:nvSpPr>
        <p:spPr>
          <a:xfrm>
            <a:off x="4252686" y="3154438"/>
            <a:ext cx="233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AI Introduction</a:t>
            </a:r>
          </a:p>
          <a:p>
            <a:r>
              <a:rPr lang="en-US" b="1"/>
              <a:t>Group7</a:t>
            </a:r>
          </a:p>
          <a:p>
            <a:r>
              <a:rPr lang="en-US" b="1"/>
              <a:t>Jiaqi Wang 001023711</a:t>
            </a:r>
          </a:p>
        </p:txBody>
      </p:sp>
    </p:spTree>
    <p:extLst>
      <p:ext uri="{BB962C8B-B14F-4D97-AF65-F5344CB8AC3E}">
        <p14:creationId xmlns:p14="http://schemas.microsoft.com/office/powerpoint/2010/main" val="361049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BBC8F8-0C54-48DB-8B09-FFE1D30D7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6637"/>
            <a:ext cx="3448594" cy="2181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FE6041-8A05-48A5-B015-C3D9A2CBA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266" y="4784878"/>
            <a:ext cx="3568773" cy="2053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8654A8-568B-45DB-BC4D-298EBFD1A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329" y="2217251"/>
            <a:ext cx="3744487" cy="2105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F52944-9BC8-4E27-8982-8DEAA5158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305" y="100427"/>
            <a:ext cx="3323191" cy="18014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E822A7-B017-40AB-BFBC-A3112D693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9882" y="626577"/>
            <a:ext cx="3535326" cy="21057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0AD3CD-C70A-4FE1-877F-71A2129AB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565547"/>
            <a:ext cx="3089812" cy="16630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93E584-0B98-47EA-B37C-E6471EC390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"/>
            <a:ext cx="3117137" cy="18392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9AF8FA-CFEE-4CBC-A78A-9C8A65399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7278" y="3569769"/>
            <a:ext cx="3676434" cy="2230023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9A7D0F-CB85-470D-A175-EF4D6C08F13C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558569" y="1839249"/>
            <a:ext cx="225817" cy="663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F27D20-1A82-4BB5-AEF8-3E7A74A17BF1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696972" y="4404794"/>
            <a:ext cx="27325" cy="27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C15905-96EC-4FE6-897A-70C39CAF4ADC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448594" y="5767318"/>
            <a:ext cx="804672" cy="44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E6A2E0-8BF6-48F0-8CA0-6CDC6863D53A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734434" y="4322984"/>
            <a:ext cx="162139" cy="461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BED607-3356-4E09-BA78-A461250C0CD1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H="1" flipV="1">
            <a:off x="5831901" y="1901904"/>
            <a:ext cx="64672" cy="31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74C9ED5-F741-4FD3-B645-C4EE9085B2A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7493496" y="1001166"/>
            <a:ext cx="1096386" cy="67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6CB9B92-A549-4A86-A93F-1C2902717B21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 flipH="1">
            <a:off x="10075495" y="2732310"/>
            <a:ext cx="282050" cy="837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493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6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王 家琪</dc:creator>
  <cp:lastModifiedBy>王 家琪</cp:lastModifiedBy>
  <cp:revision>1</cp:revision>
  <dcterms:created xsi:type="dcterms:W3CDTF">2022-03-11T13:31:25Z</dcterms:created>
  <dcterms:modified xsi:type="dcterms:W3CDTF">2022-03-11T18:22:04Z</dcterms:modified>
</cp:coreProperties>
</file>